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429" autoAdjust="0"/>
  </p:normalViewPr>
  <p:slideViewPr>
    <p:cSldViewPr>
      <p:cViewPr>
        <p:scale>
          <a:sx n="80" d="100"/>
          <a:sy n="80" d="100"/>
        </p:scale>
        <p:origin x="-7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E08BA-6D8E-4B70-A76F-1D552F82561A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B8B0D-9FA9-4442-B5FD-43844C29018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216855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819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91283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2800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91250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9444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10290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3742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9486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6903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4457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3 de setembro de 2012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Paula Silva e Sandra Barreira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9557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lt1">
              <a:alpha val="62000"/>
            </a:schemeClr>
          </a:solidFill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3 de setembro de 2012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Paula Silva e Sandra Barreira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8D1F-8F7D-4900-BD87-540134BB43B5}" type="slidenum">
              <a:rPr lang="pt-PT" smtClean="0"/>
              <a:pPr/>
              <a:t>‹nº›</a:t>
            </a:fld>
            <a:endParaRPr lang="pt-P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742" y="476672"/>
            <a:ext cx="846955" cy="74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9404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ndar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1080120"/>
          </a:xfrm>
        </p:spPr>
        <p:txBody>
          <a:bodyPr>
            <a:normAutofit/>
          </a:bodyPr>
          <a:lstStyle/>
          <a:p>
            <a:r>
              <a:rPr lang="pt-PT" sz="5400" dirty="0" smtClean="0"/>
              <a:t>Ano </a:t>
            </a:r>
            <a:r>
              <a:rPr lang="pt-PT" sz="5400" dirty="0" err="1" smtClean="0"/>
              <a:t>Letivo</a:t>
            </a:r>
            <a:r>
              <a:rPr lang="pt-PT" sz="5400" dirty="0" smtClean="0"/>
              <a:t> 2012-2013</a:t>
            </a:r>
            <a:endParaRPr lang="pt-PT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920880" cy="720080"/>
          </a:xfrm>
          <a:solidFill>
            <a:schemeClr val="bg1">
              <a:lumMod val="85000"/>
              <a:alpha val="73000"/>
            </a:schemeClr>
          </a:solidFill>
        </p:spPr>
        <p:txBody>
          <a:bodyPr>
            <a:normAutofit/>
          </a:bodyPr>
          <a:lstStyle/>
          <a:p>
            <a:r>
              <a:rPr lang="pt-PT" sz="4000" dirty="0" smtClean="0">
                <a:solidFill>
                  <a:schemeClr val="tx1"/>
                </a:solidFill>
              </a:rPr>
              <a:t>Agrupamento de Escolas D. Pedro I</a:t>
            </a:r>
            <a:endParaRPr lang="pt-PT" sz="4000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1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276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4764" y="548681"/>
            <a:ext cx="6334472" cy="1008112"/>
          </a:xfrm>
        </p:spPr>
        <p:txBody>
          <a:bodyPr>
            <a:noAutofit/>
          </a:bodyPr>
          <a:lstStyle/>
          <a:p>
            <a:r>
              <a:rPr lang="pt-PT" sz="6600" dirty="0" smtClean="0"/>
              <a:t>Boas Vindas</a:t>
            </a:r>
            <a:endParaRPr lang="pt-PT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71600" y="2636912"/>
            <a:ext cx="7200800" cy="2664296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r>
              <a:rPr lang="pt-PT" sz="6000" dirty="0" smtClean="0">
                <a:solidFill>
                  <a:schemeClr val="tx1"/>
                </a:solidFill>
              </a:rPr>
              <a:t>Pessoal Docente</a:t>
            </a:r>
          </a:p>
          <a:p>
            <a:r>
              <a:rPr lang="pt-PT" sz="6000" dirty="0" smtClean="0">
                <a:solidFill>
                  <a:schemeClr val="tx1"/>
                </a:solidFill>
              </a:rPr>
              <a:t>Pessoal não Docente</a:t>
            </a:r>
          </a:p>
          <a:p>
            <a:pPr marL="457200" indent="-457200">
              <a:buFont typeface="Arial" pitchFamily="34" charset="0"/>
              <a:buChar char="•"/>
            </a:pP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2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276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72400" cy="1296145"/>
          </a:xfrm>
        </p:spPr>
        <p:txBody>
          <a:bodyPr>
            <a:noAutofit/>
          </a:bodyPr>
          <a:lstStyle/>
          <a:p>
            <a:pPr algn="ctr"/>
            <a:r>
              <a:rPr lang="pt-PT" sz="4400" b="0" dirty="0" smtClean="0"/>
              <a:t>Pensamento para este </a:t>
            </a:r>
            <a:br>
              <a:rPr lang="pt-PT" sz="4400" b="0" dirty="0" smtClean="0"/>
            </a:br>
            <a:r>
              <a:rPr lang="pt-PT" sz="4400" b="0" dirty="0" smtClean="0"/>
              <a:t>ano </a:t>
            </a:r>
            <a:r>
              <a:rPr lang="pt-PT" sz="4400" b="0" dirty="0" err="1" smtClean="0"/>
              <a:t>letivo</a:t>
            </a:r>
            <a:endParaRPr lang="pt-PT" sz="4400" b="0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5536" y="2780928"/>
            <a:ext cx="8352928" cy="2880320"/>
          </a:xfrm>
          <a:solidFill>
            <a:schemeClr val="bg1">
              <a:lumMod val="85000"/>
              <a:alpha val="91000"/>
            </a:schemeClr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pt-PT" sz="5600" i="1" dirty="0" smtClean="0">
                <a:solidFill>
                  <a:schemeClr val="tx1"/>
                </a:solidFill>
              </a:rPr>
              <a:t>“Que tu </a:t>
            </a:r>
            <a:r>
              <a:rPr lang="pt-PT" sz="5600" i="1" dirty="0" err="1" smtClean="0">
                <a:solidFill>
                  <a:schemeClr val="tx1"/>
                </a:solidFill>
              </a:rPr>
              <a:t>escuela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sea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mejor</a:t>
            </a:r>
            <a:r>
              <a:rPr lang="pt-PT" sz="5600" i="1" dirty="0" smtClean="0">
                <a:solidFill>
                  <a:schemeClr val="tx1"/>
                </a:solidFill>
              </a:rPr>
              <a:t> porque </a:t>
            </a:r>
            <a:r>
              <a:rPr lang="pt-PT" sz="5600" i="1" dirty="0" err="1" smtClean="0">
                <a:solidFill>
                  <a:schemeClr val="tx1"/>
                </a:solidFill>
              </a:rPr>
              <a:t>tú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trabajas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en</a:t>
            </a:r>
            <a:r>
              <a:rPr lang="pt-PT" sz="5600" i="1" dirty="0" smtClean="0">
                <a:solidFill>
                  <a:schemeClr val="tx1"/>
                </a:solidFill>
              </a:rPr>
              <a:t> </a:t>
            </a:r>
            <a:r>
              <a:rPr lang="pt-PT" sz="5600" i="1" dirty="0" err="1" smtClean="0">
                <a:solidFill>
                  <a:schemeClr val="tx1"/>
                </a:solidFill>
              </a:rPr>
              <a:t>ella</a:t>
            </a:r>
            <a:r>
              <a:rPr lang="pt-PT" sz="5600" i="1" dirty="0" smtClean="0">
                <a:solidFill>
                  <a:schemeClr val="tx1"/>
                </a:solidFill>
              </a:rPr>
              <a:t>.”</a:t>
            </a:r>
            <a:endParaRPr lang="pt-PT" sz="4400" i="1" dirty="0">
              <a:solidFill>
                <a:schemeClr val="tx1"/>
              </a:solidFill>
            </a:endParaRPr>
          </a:p>
          <a:p>
            <a:endParaRPr lang="pt-PT" dirty="0" smtClean="0">
              <a:solidFill>
                <a:schemeClr val="tx1"/>
              </a:solidFill>
            </a:endParaRP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Miguel </a:t>
            </a:r>
            <a:r>
              <a:rPr lang="pt-PT" dirty="0" err="1" smtClean="0">
                <a:solidFill>
                  <a:schemeClr val="tx1"/>
                </a:solidFill>
              </a:rPr>
              <a:t>Ángel</a:t>
            </a:r>
            <a:r>
              <a:rPr lang="pt-PT" dirty="0" smtClean="0">
                <a:solidFill>
                  <a:schemeClr val="tx1"/>
                </a:solidFill>
              </a:rPr>
              <a:t> Santos Guerra </a:t>
            </a: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Universidade Católica do Porto</a:t>
            </a:r>
          </a:p>
          <a:p>
            <a:pPr algn="r"/>
            <a:r>
              <a:rPr lang="pt-PT" dirty="0" smtClean="0">
                <a:solidFill>
                  <a:schemeClr val="tx1"/>
                </a:solidFill>
              </a:rPr>
              <a:t>24 de </a:t>
            </a:r>
            <a:r>
              <a:rPr lang="pt-PT" dirty="0" err="1" smtClean="0">
                <a:solidFill>
                  <a:schemeClr val="tx1"/>
                </a:solidFill>
              </a:rPr>
              <a:t>abril</a:t>
            </a:r>
            <a:r>
              <a:rPr lang="pt-PT" dirty="0" smtClean="0">
                <a:solidFill>
                  <a:schemeClr val="tx1"/>
                </a:solidFill>
              </a:rPr>
              <a:t> 2012  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sz="1400" b="1" dirty="0" smtClean="0">
                <a:solidFill>
                  <a:schemeClr val="bg1"/>
                </a:solidFill>
              </a:rPr>
              <a:t>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smtClean="0">
                <a:solidFill>
                  <a:schemeClr val="bg1"/>
                </a:solidFill>
              </a:rPr>
              <a:t>Paula Silva e Sandra Barreira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3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102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Posição de Conteúdo 22"/>
          <p:cNvSpPr>
            <a:spLocks noGrp="1"/>
          </p:cNvSpPr>
          <p:nvPr>
            <p:ph idx="1"/>
          </p:nvPr>
        </p:nvSpPr>
        <p:spPr>
          <a:xfrm>
            <a:off x="251520" y="2230786"/>
            <a:ext cx="8640960" cy="4006526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nossas </a:t>
            </a:r>
            <a:r>
              <a:rPr lang="pt-PT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</a:t>
            </a:r>
            <a:r>
              <a:rPr lang="pt-PT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nidades Educativas</a:t>
            </a:r>
            <a:endParaRPr lang="pt-PT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smtClean="0">
                <a:solidFill>
                  <a:schemeClr val="bg1"/>
                </a:solidFill>
              </a:rPr>
              <a:t>3 de setembro de 2012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4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275856" y="3923337"/>
            <a:ext cx="23042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00B0F0"/>
                </a:solidFill>
              </a:rPr>
              <a:t>Escola Básica de </a:t>
            </a:r>
            <a:r>
              <a:rPr lang="pt-PT" sz="2800" b="1" dirty="0" smtClean="0">
                <a:solidFill>
                  <a:srgbClr val="00B0F0"/>
                </a:solidFill>
              </a:rPr>
              <a:t>Canidelo</a:t>
            </a:r>
            <a:endParaRPr lang="pt-PT" sz="2800" b="1" dirty="0">
              <a:solidFill>
                <a:srgbClr val="00B0F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351215" y="306896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do </a:t>
            </a:r>
            <a:r>
              <a:rPr lang="pt-PT" i="1" dirty="0" err="1" smtClean="0">
                <a:solidFill>
                  <a:schemeClr val="accent1">
                    <a:lumMod val="75000"/>
                  </a:schemeClr>
                </a:solidFill>
              </a:rPr>
              <a:t>Meiral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228184" y="4046447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da Afurada de Cima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099187" y="515719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da </a:t>
            </a:r>
            <a:r>
              <a:rPr lang="pt-PT" i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furada de Baixo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635896" y="501626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de Lavadores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11560" y="423796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de S. Paio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043608" y="522920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do Viso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 flipH="1">
            <a:off x="3707904" y="314096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Escola Básica de </a:t>
            </a:r>
            <a:r>
              <a:rPr lang="pt-PT" i="1" dirty="0" err="1" smtClean="0">
                <a:solidFill>
                  <a:schemeClr val="accent1">
                    <a:lumMod val="75000"/>
                  </a:schemeClr>
                </a:solidFill>
              </a:rPr>
              <a:t>Chouselas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12007" y="328682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i="1" dirty="0" smtClean="0">
                <a:solidFill>
                  <a:schemeClr val="accent1">
                    <a:lumMod val="75000"/>
                  </a:schemeClr>
                </a:solidFill>
              </a:rPr>
              <a:t>Jardim de Infância de Canidelo</a:t>
            </a:r>
            <a:endParaRPr lang="pt-P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ítulo 23"/>
          <p:cNvSpPr txBox="1"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smtClean="0">
                <a:latin typeface="Candara" pitchFamily="34" charset="0"/>
              </a:rPr>
              <a:t>Agrupamento D. Pedro I</a:t>
            </a:r>
            <a:endParaRPr lang="pt-PT" sz="4400" dirty="0">
              <a:latin typeface="Candar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9713" y="1268760"/>
            <a:ext cx="61245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0211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120680" cy="432048"/>
          </a:xfrm>
        </p:spPr>
        <p:txBody>
          <a:bodyPr>
            <a:noAutofit/>
          </a:bodyPr>
          <a:lstStyle/>
          <a:p>
            <a:r>
              <a:rPr lang="pt-PT" sz="3600" b="0" dirty="0" smtClean="0"/>
              <a:t>Organigrama do Agrupamento</a:t>
            </a:r>
            <a:endParaRPr lang="pt-PT" sz="3600" b="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3968" y="2564904"/>
            <a:ext cx="4535686" cy="2952328"/>
          </a:xfrm>
          <a:solidFill>
            <a:schemeClr val="bg1">
              <a:lumMod val="85000"/>
              <a:alpha val="94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pt-PT" b="1" dirty="0" smtClean="0"/>
              <a:t>Outras estruturas</a:t>
            </a:r>
          </a:p>
          <a:p>
            <a:pPr marL="0" indent="0">
              <a:buNone/>
            </a:pPr>
            <a:r>
              <a:rPr lang="pt-PT" sz="2000" dirty="0" smtClean="0"/>
              <a:t>Conselho Pedagógico</a:t>
            </a:r>
          </a:p>
          <a:p>
            <a:pPr marL="0" indent="0">
              <a:buNone/>
            </a:pPr>
            <a:r>
              <a:rPr lang="pt-PT" sz="2000" dirty="0" smtClean="0"/>
              <a:t>Coordenadores de Unidade Educativa</a:t>
            </a:r>
            <a:endParaRPr lang="pt-PT" sz="2000" dirty="0"/>
          </a:p>
          <a:p>
            <a:pPr marL="0" indent="0">
              <a:buNone/>
            </a:pPr>
            <a:r>
              <a:rPr lang="pt-PT" sz="2000" dirty="0" smtClean="0"/>
              <a:t>Coordenadores de Departamento</a:t>
            </a:r>
            <a:endParaRPr lang="pt-PT" sz="2000" dirty="0"/>
          </a:p>
          <a:p>
            <a:pPr marL="0" indent="0">
              <a:buNone/>
            </a:pPr>
            <a:r>
              <a:rPr lang="pt-PT" sz="2000" dirty="0" smtClean="0"/>
              <a:t>Coordenadores de Ciclo</a:t>
            </a:r>
          </a:p>
          <a:p>
            <a:pPr marL="0" indent="0">
              <a:buNone/>
            </a:pPr>
            <a:r>
              <a:rPr lang="pt-PT" sz="2000" dirty="0" smtClean="0"/>
              <a:t>Coordenadores de Grupo</a:t>
            </a:r>
          </a:p>
          <a:p>
            <a:pPr marL="0" indent="0">
              <a:buNone/>
            </a:pPr>
            <a:r>
              <a:rPr lang="pt-PT" sz="2000" dirty="0" smtClean="0"/>
              <a:t>Coordenadores de Ano</a:t>
            </a:r>
            <a:endParaRPr lang="pt-PT" sz="200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67544" y="2348880"/>
            <a:ext cx="3141985" cy="3921299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r>
              <a:rPr lang="pt-PT" sz="3200" b="1" dirty="0" smtClean="0"/>
              <a:t>Conselho Geral</a:t>
            </a:r>
            <a:endParaRPr lang="pt-PT" dirty="0"/>
          </a:p>
          <a:p>
            <a:r>
              <a:rPr lang="pt-PT" sz="2000" dirty="0" smtClean="0"/>
              <a:t>Vitorino Silva – Presidente</a:t>
            </a:r>
          </a:p>
          <a:p>
            <a:endParaRPr lang="pt-PT" sz="1200" dirty="0" smtClean="0"/>
          </a:p>
          <a:p>
            <a:r>
              <a:rPr lang="pt-PT" sz="3200" b="1" dirty="0" smtClean="0"/>
              <a:t>Equipa Diretiva </a:t>
            </a:r>
          </a:p>
          <a:p>
            <a:r>
              <a:rPr lang="pt-PT" sz="2000" dirty="0" smtClean="0"/>
              <a:t>António Duarte – </a:t>
            </a:r>
            <a:r>
              <a:rPr lang="pt-PT" sz="2000" dirty="0" err="1" smtClean="0"/>
              <a:t>Diretor</a:t>
            </a:r>
            <a:endParaRPr lang="pt-PT" sz="2000" dirty="0" smtClean="0"/>
          </a:p>
          <a:p>
            <a:r>
              <a:rPr lang="pt-PT" sz="2000" dirty="0" smtClean="0"/>
              <a:t>Ana Pratinha – </a:t>
            </a:r>
            <a:r>
              <a:rPr lang="pt-PT" sz="2000" dirty="0" err="1" smtClean="0"/>
              <a:t>Subdiretora</a:t>
            </a:r>
            <a:endParaRPr lang="pt-PT" sz="2000" dirty="0" smtClean="0"/>
          </a:p>
          <a:p>
            <a:r>
              <a:rPr lang="pt-PT" sz="2000" dirty="0" smtClean="0"/>
              <a:t>Paula Silva – Adjunta</a:t>
            </a:r>
          </a:p>
          <a:p>
            <a:r>
              <a:rPr lang="pt-PT" sz="2000" dirty="0" smtClean="0"/>
              <a:t>Rute Lucena – Adjunta</a:t>
            </a:r>
          </a:p>
          <a:p>
            <a:r>
              <a:rPr lang="pt-PT" sz="2000" dirty="0" smtClean="0"/>
              <a:t>Sandra Barreira - Adjunta</a:t>
            </a:r>
          </a:p>
          <a:p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3 de </a:t>
            </a:r>
            <a:r>
              <a:rPr lang="pt-PT" sz="1400" b="1" dirty="0" err="1" smtClean="0">
                <a:solidFill>
                  <a:schemeClr val="bg1"/>
                </a:solidFill>
              </a:rPr>
              <a:t>setembro</a:t>
            </a:r>
            <a:r>
              <a:rPr lang="pt-PT" b="1" dirty="0" smtClean="0">
                <a:solidFill>
                  <a:schemeClr val="bg1"/>
                </a:solidFill>
              </a:rPr>
              <a:t> de 2012</a:t>
            </a:r>
            <a:endParaRPr lang="pt-PT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5</a:t>
            </a:fld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13751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Preparação ano </a:t>
            </a:r>
            <a:r>
              <a:rPr lang="pt-PT" dirty="0" err="1" smtClean="0"/>
              <a:t>letivo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79512" y="1700808"/>
            <a:ext cx="4248472" cy="495746"/>
          </a:xfrm>
          <a:solidFill>
            <a:schemeClr val="bg1">
              <a:lumMod val="85000"/>
              <a:alpha val="94000"/>
            </a:schemeClr>
          </a:solidFill>
        </p:spPr>
        <p:txBody>
          <a:bodyPr/>
          <a:lstStyle/>
          <a:p>
            <a:pPr algn="ctr"/>
            <a:r>
              <a:rPr lang="pt-PT" dirty="0" smtClean="0"/>
              <a:t>Semana de 3 a 7 de </a:t>
            </a:r>
            <a:r>
              <a:rPr lang="pt-PT" dirty="0" err="1" smtClean="0"/>
              <a:t>setembro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79512" y="2420888"/>
            <a:ext cx="4392488" cy="3384376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PT" u="sng" dirty="0" smtClean="0"/>
              <a:t>Reuniões nas Unidades Educativas:</a:t>
            </a:r>
          </a:p>
          <a:p>
            <a:pPr marL="0" indent="0">
              <a:buNone/>
            </a:pPr>
            <a:endParaRPr lang="pt-PT" u="sng" dirty="0"/>
          </a:p>
          <a:p>
            <a:r>
              <a:rPr lang="pt-PT" sz="2200" dirty="0" smtClean="0"/>
              <a:t>Conselho Pedagógico</a:t>
            </a:r>
          </a:p>
          <a:p>
            <a:r>
              <a:rPr lang="pt-PT" sz="2200" dirty="0" smtClean="0"/>
              <a:t>Pessoal não Docente</a:t>
            </a:r>
          </a:p>
          <a:p>
            <a:r>
              <a:rPr lang="pt-PT" sz="2200" dirty="0" smtClean="0"/>
              <a:t>Coordenação </a:t>
            </a:r>
            <a:r>
              <a:rPr lang="pt-PT" sz="2200" dirty="0"/>
              <a:t>de </a:t>
            </a:r>
            <a:r>
              <a:rPr lang="pt-PT" sz="2200" dirty="0" smtClean="0"/>
              <a:t>Ano</a:t>
            </a:r>
          </a:p>
          <a:p>
            <a:r>
              <a:rPr lang="pt-PT" sz="2200" dirty="0" smtClean="0"/>
              <a:t>Coordenadores de Estabelecimento</a:t>
            </a:r>
            <a:endParaRPr lang="pt-PT" sz="2200" dirty="0"/>
          </a:p>
          <a:p>
            <a:r>
              <a:rPr lang="pt-PT" sz="2200" dirty="0" smtClean="0"/>
              <a:t>Departamento</a:t>
            </a:r>
          </a:p>
          <a:p>
            <a:r>
              <a:rPr lang="pt-PT" sz="2200" dirty="0" smtClean="0"/>
              <a:t>Grupo</a:t>
            </a:r>
          </a:p>
          <a:p>
            <a:r>
              <a:rPr lang="pt-PT" sz="2200" dirty="0" smtClean="0"/>
              <a:t>Diretores de Turma</a:t>
            </a:r>
          </a:p>
          <a:p>
            <a:r>
              <a:rPr lang="pt-PT" sz="2200" dirty="0" smtClean="0"/>
              <a:t>Conselhos </a:t>
            </a:r>
            <a:r>
              <a:rPr lang="pt-PT" sz="2200" dirty="0"/>
              <a:t>de Turma</a:t>
            </a:r>
          </a:p>
          <a:p>
            <a:endParaRPr lang="pt-PT" dirty="0" smtClean="0"/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4008" y="1700808"/>
            <a:ext cx="4320480" cy="495746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pt-PT" dirty="0" smtClean="0"/>
              <a:t>Semana de 10 a 14 de </a:t>
            </a:r>
            <a:r>
              <a:rPr lang="pt-PT" dirty="0" err="1" smtClean="0"/>
              <a:t>setembro</a:t>
            </a:r>
            <a:endParaRPr lang="pt-PT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4008" y="2420888"/>
            <a:ext cx="4320480" cy="3057203"/>
          </a:xfrm>
          <a:solidFill>
            <a:schemeClr val="bg1">
              <a:lumMod val="85000"/>
              <a:alpha val="94000"/>
            </a:schemeClr>
          </a:solidFill>
        </p:spPr>
        <p:txBody>
          <a:bodyPr>
            <a:normAutofit/>
          </a:bodyPr>
          <a:lstStyle/>
          <a:p>
            <a:r>
              <a:rPr lang="pt-PT" sz="2000" dirty="0" smtClean="0"/>
              <a:t>Planificação e preparação das atividades a desenvolver</a:t>
            </a:r>
          </a:p>
          <a:p>
            <a:r>
              <a:rPr lang="pt-PT" sz="2000" dirty="0" smtClean="0"/>
              <a:t>Receção aos Alunos e Encarregados de Educação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smtClean="0">
                <a:solidFill>
                  <a:schemeClr val="bg1"/>
                </a:solidFill>
              </a:rPr>
              <a:t>3 de setembro de 2012</a:t>
            </a:r>
            <a:endParaRPr lang="pt-PT" sz="1400" b="1">
              <a:solidFill>
                <a:schemeClr val="bg1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6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6397" y="3508089"/>
            <a:ext cx="4333891" cy="312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201430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pt-PT" dirty="0"/>
              <a:t>Agrupamento D. Pedro I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848872" cy="4608512"/>
          </a:xfrm>
          <a:solidFill>
            <a:schemeClr val="bg1">
              <a:lumMod val="85000"/>
              <a:alpha val="88000"/>
            </a:schemeClr>
          </a:solidFill>
        </p:spPr>
        <p:txBody>
          <a:bodyPr>
            <a:normAutofit/>
          </a:bodyPr>
          <a:lstStyle/>
          <a:p>
            <a:r>
              <a:rPr lang="pt-PT" sz="4000" u="sng" dirty="0" smtClean="0">
                <a:solidFill>
                  <a:schemeClr val="tx1"/>
                </a:solidFill>
              </a:rPr>
              <a:t>17 </a:t>
            </a:r>
            <a:r>
              <a:rPr lang="pt-PT" sz="4000" u="sng" dirty="0">
                <a:solidFill>
                  <a:schemeClr val="tx1"/>
                </a:solidFill>
              </a:rPr>
              <a:t>de </a:t>
            </a:r>
            <a:r>
              <a:rPr lang="pt-PT" sz="4000" u="sng" dirty="0" smtClean="0">
                <a:solidFill>
                  <a:schemeClr val="tx1"/>
                </a:solidFill>
              </a:rPr>
              <a:t>setembro de 2012 </a:t>
            </a:r>
          </a:p>
          <a:p>
            <a:r>
              <a:rPr lang="pt-PT" sz="4000" dirty="0">
                <a:solidFill>
                  <a:schemeClr val="tx1"/>
                </a:solidFill>
              </a:rPr>
              <a:t>I</a:t>
            </a:r>
            <a:r>
              <a:rPr lang="pt-PT" sz="4000" dirty="0" smtClean="0">
                <a:solidFill>
                  <a:schemeClr val="tx1"/>
                </a:solidFill>
              </a:rPr>
              <a:t>nício das atividades letivas</a:t>
            </a:r>
          </a:p>
          <a:p>
            <a:pPr marL="0" indent="0" algn="ctr">
              <a:buNone/>
            </a:pPr>
            <a:endParaRPr lang="pt-PT" sz="300" u="sng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pt-PT" sz="6000" dirty="0" smtClean="0">
                <a:solidFill>
                  <a:schemeClr val="tx1"/>
                </a:solidFill>
              </a:rPr>
              <a:t>BOM ANO PARA TODOS!</a:t>
            </a:r>
          </a:p>
          <a:p>
            <a:pPr marL="0" indent="0" algn="ctr">
              <a:buNone/>
            </a:pPr>
            <a:endParaRPr lang="pt-PT" sz="4800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pt-PT" sz="1400" b="1" dirty="0" smtClean="0">
                <a:solidFill>
                  <a:schemeClr val="bg1"/>
                </a:solidFill>
              </a:rPr>
              <a:t>3 de setembro de 2012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z="1400" b="1" dirty="0" smtClean="0">
                <a:solidFill>
                  <a:schemeClr val="bg1"/>
                </a:solidFill>
              </a:rPr>
              <a:t>Paula Silva e Sandra Barreira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8D1F-8F7D-4900-BD87-540134BB43B5}" type="slidenum">
              <a:rPr lang="pt-PT" sz="1400" b="1" smtClean="0">
                <a:solidFill>
                  <a:schemeClr val="bg1"/>
                </a:solidFill>
              </a:rPr>
              <a:pPr/>
              <a:t>7</a:t>
            </a:fld>
            <a:endParaRPr lang="pt-PT" sz="14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22383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4436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298</Words>
  <Application>Microsoft Office PowerPoint</Application>
  <PresentationFormat>Apresentação no Ecrã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Tema do Office</vt:lpstr>
      <vt:lpstr>Ano Letivo 2012-2013</vt:lpstr>
      <vt:lpstr>Boas Vindas</vt:lpstr>
      <vt:lpstr>Pensamento para este  ano letivo</vt:lpstr>
      <vt:lpstr>Agrupamento D. Pedro I</vt:lpstr>
      <vt:lpstr>Organigrama do Agrupamento</vt:lpstr>
      <vt:lpstr>Preparação ano letivo</vt:lpstr>
      <vt:lpstr>Agrupamento D. Pedro I</vt:lpstr>
    </vt:vector>
  </TitlesOfParts>
  <Company>M. E. - GEPE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mariamota</cp:lastModifiedBy>
  <cp:revision>56</cp:revision>
  <dcterms:created xsi:type="dcterms:W3CDTF">2012-06-25T12:29:05Z</dcterms:created>
  <dcterms:modified xsi:type="dcterms:W3CDTF">2012-07-02T13:42:21Z</dcterms:modified>
</cp:coreProperties>
</file>